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56" r:id="rId5"/>
    <p:sldId id="260" r:id="rId6"/>
    <p:sldId id="259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95" d="100"/>
          <a:sy n="95" d="100"/>
        </p:scale>
        <p:origin x="240" y="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4" y="980728"/>
            <a:ext cx="8344927" cy="469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94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ELKARTASUN EREDUAK</a:t>
            </a:r>
            <a:endParaRPr lang="eu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000250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67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850106"/>
          </a:xfrm>
        </p:spPr>
        <p:txBody>
          <a:bodyPr/>
          <a:lstStyle/>
          <a:p>
            <a:r>
              <a:rPr lang="eu-ES" dirty="0" smtClean="0"/>
              <a:t>ANGELUEN FRESKALDIA</a:t>
            </a:r>
            <a:endParaRPr lang="eu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3070448" cy="498947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788024" y="1916832"/>
            <a:ext cx="30739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u-ES" dirty="0" smtClean="0"/>
              <a:t>UDAL JABETZA</a:t>
            </a:r>
          </a:p>
          <a:p>
            <a:endParaRPr lang="eu-ES" dirty="0" smtClean="0"/>
          </a:p>
          <a:p>
            <a:r>
              <a:rPr lang="eu-ES" dirty="0" smtClean="0"/>
              <a:t>SUSTRAIEN ASPALDIKOTASUNA</a:t>
            </a:r>
          </a:p>
          <a:p>
            <a:endParaRPr lang="eu-ES" dirty="0"/>
          </a:p>
          <a:p>
            <a:r>
              <a:rPr lang="eu-ES" dirty="0" smtClean="0"/>
              <a:t>ZERGAK</a:t>
            </a:r>
          </a:p>
          <a:p>
            <a:endParaRPr lang="eu-ES" dirty="0"/>
          </a:p>
          <a:p>
            <a:r>
              <a:rPr lang="eu-ES" dirty="0" smtClean="0"/>
              <a:t>OINORDEKOTZA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2837298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NEKEZ ENTZUTEN DITUGUNAK</a:t>
            </a:r>
            <a:endParaRPr lang="eu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115616" y="1772816"/>
            <a:ext cx="72728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u-ES" sz="2800" dirty="0" smtClean="0"/>
              <a:t>Kalbinismoaren zalantzak ekonomia finantzariarekin.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u-ES" sz="2800" dirty="0" smtClean="0"/>
              <a:t>Lanaren apologia eta aberastasunaren mugak etika protestantean.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u-ES" sz="2800" dirty="0" smtClean="0"/>
              <a:t>Aberastasuna gizartean inbestitu beharra.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u-ES" sz="2800" dirty="0" smtClean="0"/>
              <a:t>Aberastasunaren kezka katiximetan. Katolikoak </a:t>
            </a:r>
            <a:r>
              <a:rPr lang="eu-ES" sz="2800" dirty="0" err="1" smtClean="0"/>
              <a:t>bitartean…</a:t>
            </a:r>
            <a:r>
              <a:rPr lang="eu-ES" sz="2800" dirty="0" smtClean="0"/>
              <a:t>   </a:t>
            </a:r>
            <a:r>
              <a:rPr lang="eu-ES" sz="2800" dirty="0" err="1" smtClean="0"/>
              <a:t>Fair</a:t>
            </a:r>
            <a:r>
              <a:rPr lang="eu-ES" sz="2800" dirty="0" smtClean="0"/>
              <a:t> </a:t>
            </a:r>
            <a:r>
              <a:rPr lang="eu-ES" sz="2800" dirty="0" err="1" smtClean="0"/>
              <a:t>Play</a:t>
            </a:r>
            <a:endParaRPr lang="eu-E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u-ES" sz="2800" dirty="0" err="1" smtClean="0"/>
              <a:t>Odegaard</a:t>
            </a:r>
            <a:r>
              <a:rPr lang="eu-ES" sz="2800" dirty="0" smtClean="0"/>
              <a:t>, J.K. </a:t>
            </a:r>
            <a:r>
              <a:rPr lang="eu-ES" sz="2800" dirty="0" err="1" smtClean="0"/>
              <a:t>Rowlings</a:t>
            </a:r>
            <a:endParaRPr lang="eu-ES" sz="2800" dirty="0"/>
          </a:p>
        </p:txBody>
      </p:sp>
    </p:spTree>
    <p:extLst>
      <p:ext uri="{BB962C8B-B14F-4D97-AF65-F5344CB8AC3E}">
        <p14:creationId xmlns:p14="http://schemas.microsoft.com/office/powerpoint/2010/main" val="2901069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832" y="692696"/>
            <a:ext cx="4752975" cy="317182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907704" y="4437112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400" dirty="0" smtClean="0"/>
              <a:t>ANTZINAKO EUSKAL KOLEKTIBISMOA</a:t>
            </a:r>
            <a:endParaRPr lang="eu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580112" y="4438701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400" dirty="0" smtClean="0"/>
              <a:t>EKONOMIA ALTERNATIBOAZ</a:t>
            </a:r>
            <a:endParaRPr lang="eu-ES" sz="2400" dirty="0"/>
          </a:p>
        </p:txBody>
      </p:sp>
    </p:spTree>
    <p:extLst>
      <p:ext uri="{BB962C8B-B14F-4D97-AF65-F5344CB8AC3E}">
        <p14:creationId xmlns:p14="http://schemas.microsoft.com/office/powerpoint/2010/main" val="2360665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6336704" cy="356146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827584" y="5085184"/>
            <a:ext cx="396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u-ES" dirty="0" smtClean="0"/>
              <a:t>ONKOLOGOEK EZ DUTE MINBIZIA MAITE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3730656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eu-ES" dirty="0" smtClean="0"/>
              <a:t>NORI BEREA, GIZA LEGEA</a:t>
            </a:r>
            <a:endParaRPr lang="eu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752600"/>
          </a:xfrm>
        </p:spPr>
        <p:txBody>
          <a:bodyPr/>
          <a:lstStyle/>
          <a:p>
            <a:endParaRPr lang="eu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33" y="1460782"/>
            <a:ext cx="6571827" cy="438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41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GAI-JARTZAILE</a:t>
            </a:r>
            <a:endParaRPr lang="eu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42" y="1600200"/>
            <a:ext cx="6788115" cy="4525963"/>
          </a:xfrm>
        </p:spPr>
      </p:pic>
    </p:spTree>
    <p:extLst>
      <p:ext uri="{BB962C8B-B14F-4D97-AF65-F5344CB8AC3E}">
        <p14:creationId xmlns:p14="http://schemas.microsoft.com/office/powerpoint/2010/main" val="1847366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EZ GAUDE BAKARRIK</a:t>
            </a:r>
            <a:endParaRPr lang="eu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4684459" cy="4525963"/>
          </a:xfrm>
        </p:spPr>
      </p:pic>
      <p:sp>
        <p:nvSpPr>
          <p:cNvPr id="5" name="4 Elipse"/>
          <p:cNvSpPr/>
          <p:nvPr/>
        </p:nvSpPr>
        <p:spPr>
          <a:xfrm rot="9215500">
            <a:off x="5104058" y="2602950"/>
            <a:ext cx="3754097" cy="2850472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940788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060432" cy="1470025"/>
          </a:xfrm>
        </p:spPr>
        <p:txBody>
          <a:bodyPr/>
          <a:lstStyle/>
          <a:p>
            <a:r>
              <a:rPr lang="eu-ES" dirty="0" smtClean="0"/>
              <a:t>HAIZEAREN AURKAKO BILAKAERA</a:t>
            </a:r>
            <a:endParaRPr lang="eu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64088" y="4148138"/>
            <a:ext cx="3181350" cy="1439217"/>
          </a:xfrm>
        </p:spPr>
        <p:txBody>
          <a:bodyPr/>
          <a:lstStyle/>
          <a:p>
            <a:endParaRPr lang="eu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41588"/>
            <a:ext cx="3195638" cy="19812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27822"/>
            <a:ext cx="3410428" cy="1922313"/>
          </a:xfrm>
          <a:prstGeom prst="rect">
            <a:avLst/>
          </a:prstGeom>
        </p:spPr>
      </p:pic>
      <p:pic>
        <p:nvPicPr>
          <p:cNvPr id="1026" name="Picture 2" descr="C:\Users\juan inazio\Desktop\UEU\1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3181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 de flecha"/>
          <p:cNvCxnSpPr/>
          <p:nvPr/>
        </p:nvCxnSpPr>
        <p:spPr>
          <a:xfrm>
            <a:off x="4355976" y="2708920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1187624" y="3850135"/>
            <a:ext cx="936104" cy="1163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Elipse"/>
          <p:cNvSpPr/>
          <p:nvPr/>
        </p:nvSpPr>
        <p:spPr>
          <a:xfrm>
            <a:off x="2267744" y="4431654"/>
            <a:ext cx="1764000" cy="172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8000" dirty="0" smtClean="0"/>
              <a:t>?</a:t>
            </a:r>
            <a:endParaRPr lang="eu-ES" sz="8000" dirty="0"/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4093996" y="5157192"/>
            <a:ext cx="10540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617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136904" cy="1470025"/>
          </a:xfrm>
        </p:spPr>
        <p:txBody>
          <a:bodyPr/>
          <a:lstStyle/>
          <a:p>
            <a:r>
              <a:rPr lang="eu-ES" dirty="0" smtClean="0"/>
              <a:t>JABETZA PRIBATUAREN SORBURUA</a:t>
            </a:r>
            <a:endParaRPr lang="eu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1752600"/>
          </a:xfrm>
        </p:spPr>
        <p:txBody>
          <a:bodyPr/>
          <a:lstStyle/>
          <a:p>
            <a:r>
              <a:rPr lang="eu-ES" dirty="0" smtClean="0"/>
              <a:t>PRIBATUA BAI, BAINA TALDE JABETZA</a:t>
            </a:r>
            <a:endParaRPr lang="eu-ES" dirty="0"/>
          </a:p>
        </p:txBody>
      </p:sp>
      <p:pic>
        <p:nvPicPr>
          <p:cNvPr id="3074" name="Picture 2" descr="https://static.wikia.nocookie.net/animalcrossing/images/6/67/Cercado.png/revision/latest/scale-to-width-down/230?cb=20130822230339&amp;path-prefix=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2190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572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648071"/>
          </a:xfrm>
        </p:spPr>
        <p:txBody>
          <a:bodyPr>
            <a:normAutofit/>
          </a:bodyPr>
          <a:lstStyle/>
          <a:p>
            <a:r>
              <a:rPr lang="eu-ES" sz="2800" dirty="0" smtClean="0"/>
              <a:t>FROGAK ARKEOLOGIAN ETA MITOLOGIAN</a:t>
            </a:r>
            <a:endParaRPr lang="eu-ES" sz="2800" dirty="0"/>
          </a:p>
        </p:txBody>
      </p:sp>
      <p:pic>
        <p:nvPicPr>
          <p:cNvPr id="4" name="Picture 2" descr="C:\Users\juan inazio\Documents\Documents\Nire Dokumentuak\2014KO HAINBAT IDATZI\EUSKAL MITOLOGIA EGITURATUA\ARGAZKIAK\ruta-dolme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2592288" cy="274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330" y="976593"/>
            <a:ext cx="2003681" cy="267157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617" y="981571"/>
            <a:ext cx="2129451" cy="267157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61048"/>
            <a:ext cx="2547774" cy="190899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34" y="3861048"/>
            <a:ext cx="3822501" cy="1870477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255102" y="5969088"/>
            <a:ext cx="6827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u-ES" sz="2400" dirty="0" smtClean="0"/>
              <a:t>PAISAIA EZ DUELAKO NATURAK SORTU, LANAK BAIZIK</a:t>
            </a:r>
            <a:endParaRPr lang="eu-ES" sz="2400" dirty="0"/>
          </a:p>
        </p:txBody>
      </p:sp>
    </p:spTree>
    <p:extLst>
      <p:ext uri="{BB962C8B-B14F-4D97-AF65-F5344CB8AC3E}">
        <p14:creationId xmlns:p14="http://schemas.microsoft.com/office/powerpoint/2010/main" val="1964129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89</Words>
  <Application>Microsoft Office PowerPoint</Application>
  <PresentationFormat>Presentación en pantalla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NORI BEREA, GIZA LEGEA</vt:lpstr>
      <vt:lpstr>GAI-JARTZAILE</vt:lpstr>
      <vt:lpstr>EZ GAUDE BAKARRIK</vt:lpstr>
      <vt:lpstr>HAIZEAREN AURKAKO BILAKAERA</vt:lpstr>
      <vt:lpstr>JABETZA PRIBATUAREN SORBURUA</vt:lpstr>
      <vt:lpstr>FROGAK ARKEOLOGIAN ETA MITOLOGIAN</vt:lpstr>
      <vt:lpstr>ELKARTASUN EREDUAK</vt:lpstr>
      <vt:lpstr>ANGELUEN FRESKALDIA</vt:lpstr>
      <vt:lpstr>NEKEZ ENTZUTEN DITUGUNAK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inazio</dc:creator>
  <cp:lastModifiedBy>user</cp:lastModifiedBy>
  <cp:revision>16</cp:revision>
  <dcterms:created xsi:type="dcterms:W3CDTF">2021-11-23T16:43:16Z</dcterms:created>
  <dcterms:modified xsi:type="dcterms:W3CDTF">2021-11-25T10:59:19Z</dcterms:modified>
</cp:coreProperties>
</file>